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aret" panose="020B0604020202020204" charset="0"/>
      <p:regular r:id="rId15"/>
    </p:embeddedFont>
    <p:embeddedFont>
      <p:font typeface="Garet Bold" panose="020B0604020202020204" charset="0"/>
      <p:regular r:id="rId16"/>
    </p:embeddedFont>
    <p:embeddedFont>
      <p:font typeface="Glacial Indifference" panose="020B0604020202020204" charset="0"/>
      <p:regular r:id="rId17"/>
    </p:embeddedFont>
    <p:embeddedFont>
      <p:font typeface="Glacial Indifference Bold" panose="020B0604020202020204" charset="0"/>
      <p:regular r:id="rId18"/>
    </p:embeddedFont>
    <p:embeddedFont>
      <p:font typeface="League Spartan" panose="020B0604020202020204" charset="0"/>
      <p:regular r:id="rId19"/>
    </p:embeddedFont>
    <p:embeddedFont>
      <p:font typeface="Mont Bold" panose="020B0604020202020204" charset="0"/>
      <p:regular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1140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2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400" y="3623072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Mont Bold"/>
              </a:rPr>
              <a:t>BRAINSTORMERS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2554" y="503890"/>
            <a:ext cx="1433904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IN" sz="8000" dirty="0">
                <a:solidFill>
                  <a:schemeClr val="bg1"/>
                </a:solidFill>
              </a:rPr>
              <a:t>Movie Recommender System</a:t>
            </a:r>
            <a:endParaRPr lang="en-US" sz="7967" u="none" strike="noStrike" dirty="0">
              <a:solidFill>
                <a:schemeClr val="bg1"/>
              </a:solidFill>
              <a:latin typeface="League Spart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2554" y="2314127"/>
            <a:ext cx="7696631" cy="693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5F5F3"/>
                </a:solidFill>
                <a:latin typeface="Mont Bold"/>
              </a:rPr>
              <a:t>It aims to recommend movies to the viewers based on their interests.</a:t>
            </a: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endParaRPr lang="en-US" sz="2800" dirty="0">
              <a:solidFill>
                <a:srgbClr val="F5F5F3"/>
              </a:solidFill>
              <a:latin typeface="Mont Bold"/>
            </a:endParaRP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endParaRPr lang="en-US" sz="2800" dirty="0">
              <a:solidFill>
                <a:srgbClr val="F5F5F3"/>
              </a:solidFill>
              <a:latin typeface="Mont Bold"/>
            </a:endParaRP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2800" dirty="0">
                <a:solidFill>
                  <a:srgbClr val="F5F5F3"/>
                </a:solidFill>
                <a:latin typeface="Mont Bold"/>
              </a:rPr>
              <a:t>It e</a:t>
            </a:r>
            <a:r>
              <a:rPr lang="en-US" sz="2800" u="none" strike="noStrike" dirty="0">
                <a:solidFill>
                  <a:srgbClr val="F5F5F3"/>
                </a:solidFill>
                <a:latin typeface="Mont Bold"/>
              </a:rPr>
              <a:t>nhances a user's movie watching experience by providing them with the most suitable options.</a:t>
            </a: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endParaRPr lang="en-US" sz="2800" dirty="0">
              <a:solidFill>
                <a:srgbClr val="F5F5F3"/>
              </a:solidFill>
              <a:latin typeface="Mont Bold"/>
            </a:endParaRP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endParaRPr lang="en-US" sz="2800" dirty="0">
              <a:solidFill>
                <a:srgbClr val="F5F5F3"/>
              </a:solidFill>
              <a:latin typeface="Mont Bold"/>
            </a:endParaRP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5F5F3"/>
                </a:solidFill>
                <a:latin typeface="Mont Bold"/>
              </a:rPr>
              <a:t>Netflix uses NRE recommendation system.</a:t>
            </a: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endParaRPr lang="en-US" sz="2800" u="none" strike="noStrike" dirty="0">
              <a:solidFill>
                <a:srgbClr val="F5F5F3"/>
              </a:solidFill>
              <a:latin typeface="Mont Bold"/>
            </a:endParaRP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endParaRPr lang="en-US" sz="2800" dirty="0">
              <a:solidFill>
                <a:srgbClr val="F5F5F3"/>
              </a:solidFill>
              <a:latin typeface="Mont Bold"/>
            </a:endParaRP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5F5F3"/>
                </a:solidFill>
                <a:latin typeface="Mont Bold"/>
              </a:rPr>
              <a:t>The NRE is composed of multiple algorithms that filter content based on a user's profile. The system filters over 3,000+ titles using 1,300 recommendation clusters all based on an individual user's preferences</a:t>
            </a:r>
          </a:p>
        </p:txBody>
      </p: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Picture 15" descr="A screenshot of a movie&#10;&#10;Description automatically generated">
            <a:extLst>
              <a:ext uri="{FF2B5EF4-FFF2-40B4-BE49-F238E27FC236}">
                <a16:creationId xmlns:a16="http://schemas.microsoft.com/office/drawing/2014/main" id="{CF5DC1B3-2F3D-7884-2FDC-B712A2FCB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17" y="1999988"/>
            <a:ext cx="9942583" cy="80360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287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371847"/>
            <a:ext cx="9065922" cy="7403960"/>
            <a:chOff x="0" y="190500"/>
            <a:chExt cx="10168642" cy="854340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5809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r>
                <a:rPr lang="en-US" sz="2905" dirty="0">
                  <a:solidFill>
                    <a:srgbClr val="FFFFFF"/>
                  </a:solidFill>
                  <a:latin typeface="Glacial Indifference"/>
                </a:rPr>
                <a:t>Our business strategy is to</a:t>
              </a:r>
              <a: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  <a:t> create a profitable movie recommendation platform that offers personalized movie suggestions to users.</a:t>
              </a:r>
            </a:p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endParaRPr lang="en-US" sz="2905" u="none" strike="noStrike" dirty="0">
                <a:solidFill>
                  <a:srgbClr val="FFFFFF"/>
                </a:solidFill>
                <a:latin typeface="Glacial Indifference"/>
              </a:endParaRPr>
            </a:p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  <a:t>A successful movie recommendation system should balance the technical aspects of recommendation algorithms with a solid business strategy that focuses on user satisfaction, growth, and profitability..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506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 dirty="0">
                  <a:solidFill>
                    <a:srgbClr val="FFFFFF"/>
                  </a:solidFill>
                  <a:latin typeface="League Spartan"/>
                </a:rPr>
                <a:t>    Solution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933753" y="-3652794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768317"/>
            <a:ext cx="14092558" cy="2101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 dirty="0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72093" y="2895458"/>
            <a:ext cx="9654795" cy="6313523"/>
            <a:chOff x="-368612" y="-6118782"/>
            <a:chExt cx="12873060" cy="8418033"/>
          </a:xfrm>
        </p:grpSpPr>
        <p:sp>
          <p:nvSpPr>
            <p:cNvPr id="7" name="TextBox 7"/>
            <p:cNvSpPr txBox="1"/>
            <p:nvPr/>
          </p:nvSpPr>
          <p:spPr>
            <a:xfrm>
              <a:off x="-368612" y="-6118782"/>
              <a:ext cx="12873060" cy="8418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Personalized Recommendations: The system analyzes your viewing history and preferences to provide movie suggestions tailored to your taste.</a:t>
              </a: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Multi-Genre Suggestions: Users can explore movies across various genres, ensuring a wide range of options to choose from.</a:t>
              </a: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Content Discovery: Watch trailers, behind-the-scenes content, and get detailed information about the movies.</a:t>
              </a: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Search and Filters: Easily search for specific movies or use filters to refine results by criteria like release year, cast, or director.</a:t>
              </a: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Watchlist: Create a watchlist to save movies you want to watch later, making it easy to keep track of your interests.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3467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10583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219314" y="974708"/>
            <a:ext cx="9906000" cy="7907043"/>
            <a:chOff x="-359194" y="-1833036"/>
            <a:chExt cx="13208001" cy="10542726"/>
          </a:xfrm>
        </p:grpSpPr>
        <p:sp>
          <p:nvSpPr>
            <p:cNvPr id="4" name="TextBox 4"/>
            <p:cNvSpPr txBox="1"/>
            <p:nvPr/>
          </p:nvSpPr>
          <p:spPr>
            <a:xfrm>
              <a:off x="365721" y="-1833036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dirty="0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18318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59194" y="318502"/>
              <a:ext cx="13208001" cy="8391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Social impact objectives for a movie recommendation system include promoting diverse content and reducing biases in recommendations, while also emphasizing user privacy and informed choices.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Track user engagement with diverse movie recommendations, monitoring user reviews and ratings.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Assess system performance by measuring the reduction of algorithmic biases and user data privacy compliance.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Offer subscription tiers that fund independent films and provide content labels to help users make informed choices, while implementing strict privacy policies to safeguard user data.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24083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137" y="1848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50977" y="1030536"/>
            <a:ext cx="7901904" cy="1022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 dirty="0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 dirty="0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7306" y="3198290"/>
            <a:ext cx="6989464" cy="7008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r>
              <a:rPr lang="en-US" sz="3600" b="1" i="0" dirty="0">
                <a:solidFill>
                  <a:srgbClr val="D1D5DB"/>
                </a:solidFill>
                <a:effectLst/>
                <a:latin typeface="Glacial Indifference" panose="020B0604020202020204" charset="0"/>
              </a:rPr>
              <a:t>Subscription model: </a:t>
            </a:r>
            <a:r>
              <a:rPr lang="en-US" sz="3600" dirty="0">
                <a:solidFill>
                  <a:srgbClr val="D1D5DB"/>
                </a:solidFill>
                <a:latin typeface="Glacial Indifference" panose="020B0604020202020204" charset="0"/>
              </a:rPr>
              <a:t>A 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Glacial Indifference" panose="020B0604020202020204" charset="0"/>
              </a:rPr>
              <a:t>monthly or annual fee for premium access to the recommendation service. Subscribers get benefits like ad-free usage, early access to new features, and exclusive content.</a:t>
            </a: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endParaRPr lang="en-US" sz="3600" b="0" i="0" dirty="0">
              <a:solidFill>
                <a:srgbClr val="D1D5DB"/>
              </a:solidFill>
              <a:effectLst/>
              <a:latin typeface="Glacial Indifference" panose="020B0604020202020204" charset="0"/>
            </a:endParaRPr>
          </a:p>
          <a:p>
            <a:pPr algn="l"/>
            <a:r>
              <a:rPr lang="en-US" sz="3600" b="1" i="0" dirty="0">
                <a:solidFill>
                  <a:srgbClr val="D1D5DB"/>
                </a:solidFill>
                <a:effectLst/>
                <a:latin typeface="Glacial Indifference" panose="020B0604020202020204" charset="0"/>
              </a:rPr>
              <a:t>Pay-Per-View or Rental:</a:t>
            </a:r>
          </a:p>
          <a:p>
            <a:pPr algn="l"/>
            <a:r>
              <a:rPr lang="en-US" sz="3600" dirty="0">
                <a:solidFill>
                  <a:srgbClr val="D1D5DB"/>
                </a:solidFill>
                <a:latin typeface="Glacial Indifference" panose="020B0604020202020204" charset="0"/>
              </a:rPr>
              <a:t>We a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Glacial Indifference" panose="020B0604020202020204" charset="0"/>
              </a:rPr>
              <a:t>llow users to rent or purchase movies directly through the platform, earning a commission on each transaction.</a:t>
            </a: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endParaRPr lang="en-US" sz="3600" b="0" i="0" dirty="0">
              <a:solidFill>
                <a:srgbClr val="D1D5DB"/>
              </a:solidFill>
              <a:effectLst/>
              <a:latin typeface="Glacial Indifference" panose="020B0604020202020204" charset="0"/>
            </a:endParaRP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endParaRPr lang="en-US" sz="3600" u="none" strike="noStrike" dirty="0">
              <a:solidFill>
                <a:srgbClr val="D1D5DB"/>
              </a:solidFill>
              <a:latin typeface="Söhne"/>
            </a:endParaRP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endParaRPr lang="en-US" sz="3600" u="none" strike="noStrike" dirty="0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endParaRPr lang="en-US" sz="3200" u="none" strike="noStrike" dirty="0">
              <a:solidFill>
                <a:srgbClr val="F5F5F3"/>
              </a:solidFill>
              <a:latin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95119" y="86838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D61BEC-B362-3899-5604-E92E988FDB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750" y="839252"/>
            <a:ext cx="6611650" cy="64532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4753" y="4750800"/>
            <a:ext cx="8355561" cy="16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32"/>
              </a:lnSpc>
              <a:spcBef>
                <a:spcPct val="0"/>
              </a:spcBef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OUR TEAM UTILIZED A VARIETY OF TECHNOLOGIES INCLUDING PROGRAMMING LANGUAGES LIKE HTML, CSS, JAVA SCRIPT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41120" y="-153934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973663" y="3542947"/>
            <a:ext cx="3535026" cy="4287833"/>
            <a:chOff x="0" y="0"/>
            <a:chExt cx="1157357" cy="1403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50871" y="3542947"/>
            <a:ext cx="3535026" cy="4287833"/>
            <a:chOff x="0" y="0"/>
            <a:chExt cx="1157357" cy="1403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28080" y="3542950"/>
            <a:ext cx="3535026" cy="4287833"/>
            <a:chOff x="0" y="0"/>
            <a:chExt cx="1157357" cy="14038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48063" y="5156904"/>
            <a:ext cx="2687924" cy="133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</a:pP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Yepuri</a:t>
            </a:r>
            <a:r>
              <a:rPr lang="en-US" sz="3410" dirty="0">
                <a:solidFill>
                  <a:srgbClr val="FFBD59"/>
                </a:solidFill>
                <a:latin typeface="Garet Bold"/>
              </a:rPr>
              <a:t> Harsha Vardhan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46830" y="5118847"/>
            <a:ext cx="2687924" cy="133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Sai </a:t>
            </a: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Pranathi</a:t>
            </a:r>
            <a:r>
              <a:rPr lang="en-US" sz="3410" dirty="0">
                <a:solidFill>
                  <a:srgbClr val="FFBD59"/>
                </a:solidFill>
                <a:latin typeface="Garet Bold"/>
              </a:rPr>
              <a:t> </a:t>
            </a: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Kothapalli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23366" y="5118847"/>
            <a:ext cx="3144453" cy="1330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10"/>
              </a:lnSpc>
            </a:pP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Shanmukha</a:t>
            </a:r>
            <a:r>
              <a:rPr lang="en-US" sz="3410" dirty="0">
                <a:solidFill>
                  <a:srgbClr val="FFBD59"/>
                </a:solidFill>
                <a:latin typeface="Garet Bold"/>
              </a:rPr>
              <a:t> Trisha Sunkara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417</Words>
  <Application>Microsoft Office PowerPoint</Application>
  <PresentationFormat>Custom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Glacial Indifference Bold</vt:lpstr>
      <vt:lpstr>Garet</vt:lpstr>
      <vt:lpstr>Poppins</vt:lpstr>
      <vt:lpstr>Calibri</vt:lpstr>
      <vt:lpstr>Arial</vt:lpstr>
      <vt:lpstr>Mont Bold</vt:lpstr>
      <vt:lpstr>League Spartan</vt:lpstr>
      <vt:lpstr>Söhne</vt:lpstr>
      <vt:lpstr>Glacial Indifference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dc:creator>Harsha Vardhan</dc:creator>
  <cp:lastModifiedBy>365 Pro Plus</cp:lastModifiedBy>
  <cp:revision>7</cp:revision>
  <dcterms:created xsi:type="dcterms:W3CDTF">2006-08-16T00:00:00Z</dcterms:created>
  <dcterms:modified xsi:type="dcterms:W3CDTF">2023-10-28T06:31:16Z</dcterms:modified>
  <dc:identifier>DAFxrxF-qp8</dc:identifier>
</cp:coreProperties>
</file>